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2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76" y="-33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EBC8-0DF2-4ED6-A129-EB75E4BDF0A5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6599F-88EF-424F-A5DC-0B1021A929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686273" y="3514716"/>
          <a:ext cx="2946399" cy="2305050"/>
        </p:xfrm>
        <a:graphic>
          <a:graphicData uri="http://schemas.openxmlformats.org/drawingml/2006/table">
            <a:tbl>
              <a:tblPr/>
              <a:tblGrid>
                <a:gridCol w="393276"/>
                <a:gridCol w="976847"/>
                <a:gridCol w="748493"/>
                <a:gridCol w="827783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CUSTOMER #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ABC123456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MANUFACT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ABC925_24FN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DKEF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1-25-2000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KKO92854_dd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3-7-2000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LLOA_82J5J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6-4-2001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SALES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HUJI_BFIOQ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8-3-2001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SALES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PPRU_3259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FINANCE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PAFJG2895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9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929ABC2985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3333CB"/>
                          </a:solidFill>
                          <a:latin typeface="맑은 고딕"/>
                        </a:rPr>
                        <a:t>93KFLLA</a:t>
                      </a:r>
                      <a:endParaRPr lang="ko-KR" sz="1000" b="1" i="0" u="none" strike="noStrike" dirty="0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686156" y="1514452"/>
          <a:ext cx="3911600" cy="1466850"/>
        </p:xfrm>
        <a:graphic>
          <a:graphicData uri="http://schemas.openxmlformats.org/drawingml/2006/table">
            <a:tbl>
              <a:tblPr/>
              <a:tblGrid>
                <a:gridCol w="393381"/>
                <a:gridCol w="748692"/>
                <a:gridCol w="1941524"/>
                <a:gridCol w="828003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NAME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ABC Suppliers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MANUFACT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ABC Suppliers, Inc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MANUFACT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10-31-2000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ABC Worldwide Suppliers, Inc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MANUFACT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ABC DEF Incorporated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WorldPart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Worldwide Suppliers Inc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CONTRACTS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5972157" y="3014650"/>
            <a:ext cx="142876" cy="500066"/>
            <a:chOff x="6072198" y="857232"/>
            <a:chExt cx="142876" cy="858050"/>
          </a:xfrm>
        </p:grpSpPr>
        <p:cxnSp>
          <p:nvCxnSpPr>
            <p:cNvPr id="7" name="직선 연결선 6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258173" y="4657724"/>
          <a:ext cx="2565400" cy="628650"/>
        </p:xfrm>
        <a:graphic>
          <a:graphicData uri="http://schemas.openxmlformats.org/drawingml/2006/table">
            <a:tbl>
              <a:tblPr/>
              <a:tblGrid>
                <a:gridCol w="342900"/>
                <a:gridCol w="8509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CONTACT #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100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CONT212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FINANCE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3333CB"/>
                          </a:solidFill>
                          <a:latin typeface="맑은 고딕"/>
                        </a:rPr>
                        <a:t>CONT259</a:t>
                      </a:r>
                      <a:endParaRPr lang="ko-KR" sz="1000" b="1" i="0" u="none" strike="noStrike" dirty="0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FINANCE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8258173" y="3514716"/>
          <a:ext cx="2565400" cy="628650"/>
        </p:xfrm>
        <a:graphic>
          <a:graphicData uri="http://schemas.openxmlformats.org/drawingml/2006/table">
            <a:tbl>
              <a:tblPr/>
              <a:tblGrid>
                <a:gridCol w="342900"/>
                <a:gridCol w="8509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CONTACT 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CD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100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FINANCE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101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FINANCE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그룹 11"/>
          <p:cNvGrpSpPr/>
          <p:nvPr/>
        </p:nvGrpSpPr>
        <p:grpSpPr>
          <a:xfrm rot="5400000">
            <a:off x="7865264" y="3550435"/>
            <a:ext cx="142876" cy="642942"/>
            <a:chOff x="6072198" y="857232"/>
            <a:chExt cx="142876" cy="858050"/>
          </a:xfrm>
        </p:grpSpPr>
        <p:cxnSp>
          <p:nvCxnSpPr>
            <p:cNvPr id="13" name="직선 연결선 12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/>
        </p:nvGrpSpPr>
        <p:grpSpPr>
          <a:xfrm>
            <a:off x="9472619" y="4157658"/>
            <a:ext cx="142876" cy="500066"/>
            <a:chOff x="6072198" y="857232"/>
            <a:chExt cx="142876" cy="858050"/>
          </a:xfrm>
        </p:grpSpPr>
        <p:cxnSp>
          <p:nvCxnSpPr>
            <p:cNvPr id="17" name="직선 연결선 16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4686273" y="7372368"/>
          <a:ext cx="2349500" cy="628650"/>
        </p:xfrm>
        <a:graphic>
          <a:graphicData uri="http://schemas.openxmlformats.org/drawingml/2006/table">
            <a:tbl>
              <a:tblPr/>
              <a:tblGrid>
                <a:gridCol w="342900"/>
                <a:gridCol w="889000"/>
                <a:gridCol w="1117600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ADDRESS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123 World Dr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123 World Drive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" name="그룹 20"/>
          <p:cNvGrpSpPr/>
          <p:nvPr/>
        </p:nvGrpSpPr>
        <p:grpSpPr>
          <a:xfrm rot="10800000">
            <a:off x="5972156" y="5800732"/>
            <a:ext cx="142891" cy="1571636"/>
            <a:chOff x="6072198" y="857232"/>
            <a:chExt cx="142876" cy="858050"/>
          </a:xfrm>
        </p:grpSpPr>
        <p:cxnSp>
          <p:nvCxnSpPr>
            <p:cNvPr id="22" name="직선 연결선 21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185679" y="3729030"/>
          <a:ext cx="3860800" cy="1047750"/>
        </p:xfrm>
        <a:graphic>
          <a:graphicData uri="http://schemas.openxmlformats.org/drawingml/2006/table">
            <a:tbl>
              <a:tblPr/>
              <a:tblGrid>
                <a:gridCol w="393376"/>
                <a:gridCol w="799443"/>
                <a:gridCol w="1230888"/>
                <a:gridCol w="143709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맑은 고딕"/>
                        </a:rPr>
                        <a:t>NAME_LOAD_DTS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맑은 고딕"/>
                        </a:rPr>
                        <a:t>ADDRESS_LOAD_DTS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10-31-2000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10-31-2000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" name="그룹 25"/>
          <p:cNvGrpSpPr/>
          <p:nvPr/>
        </p:nvGrpSpPr>
        <p:grpSpPr>
          <a:xfrm rot="16200000">
            <a:off x="4293364" y="3907625"/>
            <a:ext cx="142876" cy="642942"/>
            <a:chOff x="6072198" y="857232"/>
            <a:chExt cx="142876" cy="858050"/>
          </a:xfrm>
        </p:grpSpPr>
        <p:cxnSp>
          <p:nvCxnSpPr>
            <p:cNvPr id="27" name="직선 연결선 26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직선 연결선 44"/>
          <p:cNvCxnSpPr/>
          <p:nvPr/>
        </p:nvCxnSpPr>
        <p:spPr>
          <a:xfrm rot="5400000" flipH="1" flipV="1">
            <a:off x="4222735" y="1335857"/>
            <a:ext cx="356396" cy="79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rot="10800000">
            <a:off x="2114506" y="1157262"/>
            <a:ext cx="2286031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rot="5400000">
            <a:off x="829415" y="2443146"/>
            <a:ext cx="2570974" cy="79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 rot="5400000" flipH="1" flipV="1">
            <a:off x="4794231" y="6765153"/>
            <a:ext cx="1213652" cy="77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 rot="10800000">
            <a:off x="3471827" y="6157922"/>
            <a:ext cx="1928826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/>
          <p:nvPr/>
        </p:nvCxnSpPr>
        <p:spPr>
          <a:xfrm rot="5400000" flipH="1" flipV="1">
            <a:off x="2793166" y="5479261"/>
            <a:ext cx="1357322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/>
          <p:cNvSpPr/>
          <p:nvPr/>
        </p:nvSpPr>
        <p:spPr>
          <a:xfrm>
            <a:off x="5400668" y="1228700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Customer Name </a:t>
            </a:r>
            <a:r>
              <a:rPr lang="en-US" sz="1000" b="1" dirty="0" smtClean="0"/>
              <a:t>Satellite Type 1</a:t>
            </a:r>
            <a:endParaRPr lang="ko-KR" altLang="en-US" sz="1000" b="1" dirty="0"/>
          </a:p>
        </p:txBody>
      </p:sp>
      <p:sp>
        <p:nvSpPr>
          <p:cNvPr id="60" name="직사각형 59"/>
          <p:cNvSpPr/>
          <p:nvPr/>
        </p:nvSpPr>
        <p:spPr>
          <a:xfrm>
            <a:off x="4817756" y="8015310"/>
            <a:ext cx="22974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Customer </a:t>
            </a:r>
            <a:r>
              <a:rPr lang="en-US" sz="1000" b="1" dirty="0" smtClean="0"/>
              <a:t>Address Satellite Type 1</a:t>
            </a:r>
            <a:endParaRPr lang="ko-KR" altLang="en-US" sz="1000" b="1" dirty="0"/>
          </a:p>
        </p:txBody>
      </p:sp>
      <p:sp>
        <p:nvSpPr>
          <p:cNvPr id="61" name="직사각형 60"/>
          <p:cNvSpPr/>
          <p:nvPr/>
        </p:nvSpPr>
        <p:spPr>
          <a:xfrm>
            <a:off x="6543661" y="3228964"/>
            <a:ext cx="10759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Customer </a:t>
            </a:r>
            <a:r>
              <a:rPr lang="en-US" sz="1000" b="1" dirty="0" smtClean="0"/>
              <a:t>Hub</a:t>
            </a:r>
            <a:endParaRPr lang="ko-KR" altLang="en-US" sz="1000" b="1" dirty="0"/>
          </a:p>
        </p:txBody>
      </p:sp>
      <p:sp>
        <p:nvSpPr>
          <p:cNvPr id="62" name="직사각형 61"/>
          <p:cNvSpPr/>
          <p:nvPr/>
        </p:nvSpPr>
        <p:spPr>
          <a:xfrm>
            <a:off x="9758371" y="4371972"/>
            <a:ext cx="10086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Contract Hub</a:t>
            </a:r>
            <a:endParaRPr lang="ko-KR" altLang="en-US" sz="1000" b="1" dirty="0"/>
          </a:p>
        </p:txBody>
      </p:sp>
      <p:sp>
        <p:nvSpPr>
          <p:cNvPr id="63" name="직사각형 62"/>
          <p:cNvSpPr/>
          <p:nvPr/>
        </p:nvSpPr>
        <p:spPr>
          <a:xfrm>
            <a:off x="9043991" y="3228964"/>
            <a:ext cx="17944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/>
              <a:t>Customer-Contract Link</a:t>
            </a:r>
            <a:endParaRPr lang="ko-KR" altLang="en-US" sz="1000" b="1" dirty="0"/>
          </a:p>
        </p:txBody>
      </p:sp>
      <p:graphicFrame>
        <p:nvGraphicFramePr>
          <p:cNvPr id="64" name="표 63"/>
          <p:cNvGraphicFramePr>
            <a:graphicFrameLocks noGrp="1"/>
          </p:cNvGraphicFramePr>
          <p:nvPr/>
        </p:nvGraphicFramePr>
        <p:xfrm>
          <a:off x="7900998" y="1514452"/>
          <a:ext cx="4114799" cy="657225"/>
        </p:xfrm>
        <a:graphic>
          <a:graphicData uri="http://schemas.openxmlformats.org/drawingml/2006/table">
            <a:tbl>
              <a:tblPr/>
              <a:tblGrid>
                <a:gridCol w="393396"/>
                <a:gridCol w="685271"/>
                <a:gridCol w="1094530"/>
                <a:gridCol w="1941602"/>
              </a:tblGrid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LOAD_END_DTS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NAME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10-31-2000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ABC Worldwide Suppliers, Inc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NULL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ABC DEF Incorporated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표 65"/>
          <p:cNvGraphicFramePr>
            <a:graphicFrameLocks noGrp="1"/>
          </p:cNvGraphicFramePr>
          <p:nvPr/>
        </p:nvGraphicFramePr>
        <p:xfrm>
          <a:off x="257132" y="7372368"/>
          <a:ext cx="4114799" cy="657225"/>
        </p:xfrm>
        <a:graphic>
          <a:graphicData uri="http://schemas.openxmlformats.org/drawingml/2006/table">
            <a:tbl>
              <a:tblPr/>
              <a:tblGrid>
                <a:gridCol w="393396"/>
                <a:gridCol w="685271"/>
                <a:gridCol w="1094530"/>
                <a:gridCol w="1941602"/>
              </a:tblGrid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LOAD_END_DTS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ADDRESS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123 World Dr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NULL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123 World Drive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표 66"/>
          <p:cNvGraphicFramePr>
            <a:graphicFrameLocks noGrp="1"/>
          </p:cNvGraphicFramePr>
          <p:nvPr/>
        </p:nvGraphicFramePr>
        <p:xfrm>
          <a:off x="185694" y="5157790"/>
          <a:ext cx="3048000" cy="438150"/>
        </p:xfrm>
        <a:graphic>
          <a:graphicData uri="http://schemas.openxmlformats.org/drawingml/2006/table">
            <a:tbl>
              <a:tblPr/>
              <a:tblGrid>
                <a:gridCol w="393700"/>
                <a:gridCol w="1219200"/>
                <a:gridCol w="1435100"/>
              </a:tblGrid>
              <a:tr h="21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CSID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NAME_LOAD DTS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ADDRESS_LOAD DTS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12-2-2000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12-5-2000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3" name="직선 화살표 연결선 72"/>
          <p:cNvCxnSpPr/>
          <p:nvPr/>
        </p:nvCxnSpPr>
        <p:spPr>
          <a:xfrm rot="16200000" flipV="1">
            <a:off x="1935925" y="5979327"/>
            <a:ext cx="1714512" cy="1071570"/>
          </a:xfrm>
          <a:prstGeom prst="straightConnector1">
            <a:avLst/>
          </a:prstGeom>
          <a:ln w="19050">
            <a:solidFill>
              <a:srgbClr val="2212F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 rot="5400000">
            <a:off x="8116106" y="1085824"/>
            <a:ext cx="856462" cy="794"/>
          </a:xfrm>
          <a:prstGeom prst="line">
            <a:avLst/>
          </a:prstGeom>
          <a:ln w="19050">
            <a:solidFill>
              <a:srgbClr val="2212F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 rot="10800000">
            <a:off x="1042950" y="657196"/>
            <a:ext cx="7500990" cy="1588"/>
          </a:xfrm>
          <a:prstGeom prst="line">
            <a:avLst/>
          </a:prstGeom>
          <a:ln w="19050">
            <a:solidFill>
              <a:srgbClr val="2212F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화살표 연결선 79"/>
          <p:cNvCxnSpPr/>
          <p:nvPr/>
        </p:nvCxnSpPr>
        <p:spPr>
          <a:xfrm rot="5400000">
            <a:off x="-1207347" y="2907493"/>
            <a:ext cx="4500594" cy="1588"/>
          </a:xfrm>
          <a:prstGeom prst="straightConnector1">
            <a:avLst/>
          </a:prstGeom>
          <a:ln w="19050">
            <a:solidFill>
              <a:srgbClr val="2212F4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직사각형 85"/>
          <p:cNvSpPr/>
          <p:nvPr/>
        </p:nvSpPr>
        <p:spPr>
          <a:xfrm>
            <a:off x="3043214" y="3443278"/>
            <a:ext cx="10150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Point In Time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614454" y="4872038"/>
            <a:ext cx="1586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smtClean="0">
                <a:solidFill>
                  <a:srgbClr val="2212F4"/>
                </a:solidFill>
              </a:rPr>
              <a:t>Hybrid Point In Time</a:t>
            </a:r>
            <a:endParaRPr lang="ko-KR" altLang="en-US" sz="1000" b="1" dirty="0">
              <a:solidFill>
                <a:srgbClr val="2212F4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85694" y="5657856"/>
            <a:ext cx="15696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2212F4"/>
                </a:solidFill>
              </a:rPr>
              <a:t>* Only </a:t>
            </a:r>
            <a:r>
              <a:rPr lang="en-US" sz="1000" b="1" dirty="0">
                <a:solidFill>
                  <a:srgbClr val="2212F4"/>
                </a:solidFill>
              </a:rPr>
              <a:t>current picture </a:t>
            </a:r>
            <a:endParaRPr lang="ko-KR" altLang="en-US" sz="1000" dirty="0">
              <a:solidFill>
                <a:srgbClr val="2212F4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114520" y="8086748"/>
            <a:ext cx="22974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Customer </a:t>
            </a:r>
            <a:r>
              <a:rPr lang="en-US" sz="1000" b="1" dirty="0" smtClean="0"/>
              <a:t>Address Satellite Type 2</a:t>
            </a:r>
            <a:endParaRPr lang="ko-KR" altLang="en-US" sz="1000" b="1" dirty="0"/>
          </a:p>
        </p:txBody>
      </p:sp>
      <p:sp>
        <p:nvSpPr>
          <p:cNvPr id="90" name="직사각형 89"/>
          <p:cNvSpPr/>
          <p:nvPr/>
        </p:nvSpPr>
        <p:spPr>
          <a:xfrm>
            <a:off x="9875218" y="1228700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Customer Name </a:t>
            </a:r>
            <a:r>
              <a:rPr lang="en-US" sz="1000" b="1" dirty="0" smtClean="0"/>
              <a:t>Satellite Type 2</a:t>
            </a:r>
            <a:endParaRPr lang="ko-KR" altLang="en-US" sz="1000" b="1" dirty="0"/>
          </a:p>
        </p:txBody>
      </p:sp>
      <p:graphicFrame>
        <p:nvGraphicFramePr>
          <p:cNvPr id="93" name="표 92"/>
          <p:cNvGraphicFramePr>
            <a:graphicFrameLocks noGrp="1"/>
          </p:cNvGraphicFramePr>
          <p:nvPr/>
        </p:nvGraphicFramePr>
        <p:xfrm>
          <a:off x="8258188" y="7300930"/>
          <a:ext cx="3111500" cy="628650"/>
        </p:xfrm>
        <a:graphic>
          <a:graphicData uri="http://schemas.openxmlformats.org/drawingml/2006/table">
            <a:tbl>
              <a:tblPr/>
              <a:tblGrid>
                <a:gridCol w="685800"/>
                <a:gridCol w="10541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ID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Grouping Label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Big Customers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EXCEL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  <a:endParaRPr lang="ko-KR" sz="10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Small Customers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10-2-2000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EXCEL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7" name="표 96"/>
          <p:cNvGraphicFramePr>
            <a:graphicFrameLocks noGrp="1"/>
          </p:cNvGraphicFramePr>
          <p:nvPr/>
        </p:nvGraphicFramePr>
        <p:xfrm>
          <a:off x="8258188" y="5943608"/>
          <a:ext cx="2971800" cy="62865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685800"/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Grp#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Customer #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LOAD DTS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RCRD SRC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100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EXCEL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endParaRPr lang="ko-KR" sz="10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3333CB"/>
                          </a:solidFill>
                          <a:latin typeface="맑은 고딕"/>
                        </a:rPr>
                        <a:t>101</a:t>
                      </a:r>
                      <a:endParaRPr lang="ko-KR" sz="1000" b="1" i="0" u="none" strike="noStrike">
                        <a:solidFill>
                          <a:srgbClr val="3333CB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10-14-2000</a:t>
                      </a:r>
                      <a:endParaRPr lang="ko-KR" sz="1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EXCEL</a:t>
                      </a:r>
                      <a:endParaRPr lang="ko-KR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8" name="그룹 97"/>
          <p:cNvGrpSpPr/>
          <p:nvPr/>
        </p:nvGrpSpPr>
        <p:grpSpPr>
          <a:xfrm rot="6695391">
            <a:off x="8257962" y="4753537"/>
            <a:ext cx="294830" cy="1643957"/>
            <a:chOff x="6072198" y="857232"/>
            <a:chExt cx="142876" cy="858050"/>
          </a:xfrm>
        </p:grpSpPr>
        <p:cxnSp>
          <p:nvCxnSpPr>
            <p:cNvPr id="99" name="직선 연결선 98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연결선 100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8543940" y="6586550"/>
            <a:ext cx="214314" cy="714380"/>
            <a:chOff x="6072198" y="857232"/>
            <a:chExt cx="142876" cy="858050"/>
          </a:xfrm>
        </p:grpSpPr>
        <p:cxnSp>
          <p:nvCxnSpPr>
            <p:cNvPr id="103" name="직선 연결선 102"/>
            <p:cNvCxnSpPr/>
            <p:nvPr/>
          </p:nvCxnSpPr>
          <p:spPr>
            <a:xfrm rot="16200000" flipH="1">
              <a:off x="6036479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/>
            <p:cNvCxnSpPr/>
            <p:nvPr/>
          </p:nvCxnSpPr>
          <p:spPr>
            <a:xfrm rot="5400000">
              <a:off x="6107917" y="89295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/>
            <p:cNvCxnSpPr/>
            <p:nvPr/>
          </p:nvCxnSpPr>
          <p:spPr>
            <a:xfrm rot="5400000">
              <a:off x="5715008" y="1285860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직사각형 105"/>
          <p:cNvSpPr/>
          <p:nvPr/>
        </p:nvSpPr>
        <p:spPr>
          <a:xfrm>
            <a:off x="9901262" y="5657856"/>
            <a:ext cx="13724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User Grouping Link</a:t>
            </a:r>
            <a:endParaRPr lang="ko-KR" altLang="en-US" sz="1000" b="1" dirty="0"/>
          </a:p>
        </p:txBody>
      </p:sp>
      <p:sp>
        <p:nvSpPr>
          <p:cNvPr id="107" name="직사각형 106"/>
          <p:cNvSpPr/>
          <p:nvPr/>
        </p:nvSpPr>
        <p:spPr>
          <a:xfrm>
            <a:off x="9972700" y="7015178"/>
            <a:ext cx="13805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User Grouping Hub</a:t>
            </a:r>
            <a:endParaRPr lang="ko-KR" alt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274</Words>
  <Application>Microsoft Office PowerPoint</Application>
  <PresentationFormat>A3 용지(297x420mm)</PresentationFormat>
  <Paragraphs>191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이재학님</dc:creator>
  <cp:lastModifiedBy>이재학님</cp:lastModifiedBy>
  <cp:revision>4</cp:revision>
  <dcterms:created xsi:type="dcterms:W3CDTF">2011-03-21T00:35:44Z</dcterms:created>
  <dcterms:modified xsi:type="dcterms:W3CDTF">2011-03-21T01:12:02Z</dcterms:modified>
</cp:coreProperties>
</file>